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61" r:id="rId8"/>
    <p:sldId id="262" r:id="rId9"/>
    <p:sldId id="259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DEB3-2806-4070-A65D-B99088984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0DDE1-0D04-45AE-B9A3-60EA35DFE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69CED-0674-494D-8679-43EDCEA2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F669-8CDB-4DE2-83D4-20080C58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E3CF6-C7B0-45FA-8024-8487B639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C27E-BF61-489B-89C4-3925A063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5C5C0-EFF3-4A5C-A45F-489576676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B74A4-3465-4515-91C1-FEDA48DD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31D6-F432-4EB1-A3E3-79521277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03E57-B314-446F-A121-E26C1B9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8B885-E515-43B4-BD62-9E0BAA795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5608B-B986-40BC-BFBD-17996CA02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5F907-7360-4337-B9E4-25E5FC1B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A7FC8-77C7-448D-A7FA-D543787C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1EDBF-B13F-423B-8860-CF68E10A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F456-FB9E-4D52-B237-DEECBC5F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3BA6E-17C9-43A1-83E6-89369D836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CF33-0068-4E2B-8D3E-42AD6B0C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7393-B7F5-4F1E-AB80-98969DDC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680B8-8FEE-45A0-97FF-85155493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07CF-A2AA-4CA8-9FB7-CDA69A56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27CB2-1182-4A7F-BF4C-5F7AF814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334A4-0402-43DF-949D-7069A1A3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AB1B-F19E-4AD0-A815-F4C9223F5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96AB5-19F2-4685-8193-0227B011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6488-66D3-46A6-A0FA-DB107D7B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4D063-E5A9-4A64-8307-5430ED278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A81B8-8CBE-418D-85A4-D6353158A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676F0-D6B1-4163-93A5-5BD8F655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BC60C-74DA-48A1-8DC3-F6D23661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9FC30-82A9-411A-88F9-771F18E3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6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DCA5-82AC-49C4-A8A6-37A8B850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C3035-EC84-4CE4-A99C-9F545D3D7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4B5C4-F188-4F92-86C8-0ECCFAAB5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56C07-31D8-4FA6-827D-53FDFDBBC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57892-5A1E-4026-8CFD-85EFE285E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A67FC-2F99-4026-84A1-954628A8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B9A12-9388-4C26-BB31-5213E1C4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D2842-7D7F-453F-9A49-02AFD284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C89D-F6BB-4FB4-AF40-7C04567B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64F19-BB42-46E8-9BDC-25EACC52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03B3C-BF74-48ED-A7CD-FE5448C9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09BEA-9749-4D43-B60B-375B4DB7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5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DB8AF-678A-4611-9530-B82A81AD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6CD92-986B-4017-A1A7-3EFF69D3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FBD93-9254-4FD0-9E7B-6BC8433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E8405-6100-4BC4-8CCB-CCB81746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02038-746E-476D-ADDF-9BD154CD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D34C4-F49F-44EE-A4C1-C8EC6AEE4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A8E51-4078-4F1F-B5E1-83953DD2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70CA0-B760-4BCD-B3A4-E71B4277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D490E-FF15-4584-B783-8EA39EE1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9FF5-88D6-40C7-AEAC-8F96EF8F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F3FDA-24A4-4306-9A35-7571F3E94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A453C-244C-4937-8958-A8980C637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4892B-0D3D-4AB0-9D40-17372F429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2FCAF-9C0F-45FB-B9A3-C3AB7502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ECBC9-D8F5-42ED-BE01-AC19ED00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4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1E0088-CAA6-491D-A50A-5F708758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2CD99-8C6E-44E2-B37A-890220A1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D673D-B11C-48B8-B12B-7DBE16715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736E-2CB4-4D4A-8225-D288D005800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E8F3-80A8-44E5-8A13-CDBEBA398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B505-0018-431A-A103-B87BC4FBE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CFDA7-BA42-4D0C-A5A2-12B348F4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AB34-F59D-4074-82C8-EAB0AB414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Creative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16DE9-EF5F-43B6-990B-F2FC03687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Name:</a:t>
            </a:r>
          </a:p>
          <a:p>
            <a:r>
              <a:rPr lang="en-US" dirty="0"/>
              <a:t>AVID II</a:t>
            </a:r>
          </a:p>
          <a:p>
            <a:r>
              <a:rPr lang="en-US" dirty="0"/>
              <a:t>September 10, 2020 </a:t>
            </a:r>
          </a:p>
        </p:txBody>
      </p:sp>
    </p:spTree>
    <p:extLst>
      <p:ext uri="{BB962C8B-B14F-4D97-AF65-F5344CB8AC3E}">
        <p14:creationId xmlns:p14="http://schemas.microsoft.com/office/powerpoint/2010/main" val="373261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5DBA-988F-4C43-925B-5608189C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Title for Quote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BF7F-3FAC-4D18-AE4F-A586A236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Quote about success here </a:t>
            </a:r>
          </a:p>
          <a:p>
            <a:r>
              <a:rPr lang="en-US" dirty="0"/>
              <a:t>What does it mean to you and why?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6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D1F4-F8AA-4FBB-87E4-2FBD25D6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1A41B-A8A1-4F12-A2CC-B23D01ED9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Schools Names (List in order you’re presenting them in) </a:t>
            </a:r>
          </a:p>
          <a:p>
            <a:pPr lvl="2"/>
            <a:r>
              <a:rPr lang="en-US" b="1" dirty="0"/>
              <a:t>Location &amp; Description of College Admission Requirements</a:t>
            </a:r>
            <a:endParaRPr lang="en-US" dirty="0"/>
          </a:p>
          <a:p>
            <a:pPr lvl="2"/>
            <a:r>
              <a:rPr lang="en-US" b="1" dirty="0"/>
              <a:t>Academics</a:t>
            </a:r>
          </a:p>
          <a:p>
            <a:pPr lvl="2"/>
            <a:r>
              <a:rPr lang="en-US" b="1" dirty="0"/>
              <a:t>Tuition &amp; Financial Aid and Scholarships </a:t>
            </a:r>
            <a:endParaRPr lang="en-US" dirty="0"/>
          </a:p>
          <a:p>
            <a:pPr lvl="2"/>
            <a:r>
              <a:rPr lang="en-US" b="1" dirty="0"/>
              <a:t>Campus Life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Closing Remarks </a:t>
            </a:r>
          </a:p>
        </p:txBody>
      </p:sp>
    </p:spTree>
    <p:extLst>
      <p:ext uri="{BB962C8B-B14F-4D97-AF65-F5344CB8AC3E}">
        <p14:creationId xmlns:p14="http://schemas.microsoft.com/office/powerpoint/2010/main" val="120182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A832-E101-436E-B0BC-5A8F5DC0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 of First School: </a:t>
            </a:r>
            <a:r>
              <a:rPr lang="en-US" b="1" dirty="0"/>
              <a:t>Location &amp; Description of College Admission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D11D-57F0-4D3A-9DFD-20E88AC4F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facts and pictures for each slide!!</a:t>
            </a:r>
          </a:p>
        </p:txBody>
      </p:sp>
    </p:spTree>
    <p:extLst>
      <p:ext uri="{BB962C8B-B14F-4D97-AF65-F5344CB8AC3E}">
        <p14:creationId xmlns:p14="http://schemas.microsoft.com/office/powerpoint/2010/main" val="170214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CFE5-F0A1-4555-8501-D3F04E40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First School: </a:t>
            </a:r>
            <a:r>
              <a:rPr lang="en-US" b="1" dirty="0"/>
              <a:t>Academics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D556A-B072-4D54-84C8-73F1CE838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2DBA-96E4-490D-A057-D196636E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Name of First School: </a:t>
            </a:r>
            <a:r>
              <a:rPr lang="en-US" b="1" dirty="0"/>
              <a:t>Tuition &amp; Financial Aid and Scholarships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87458-9E4E-4075-9728-87A754D7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9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CC20-E0F1-4C64-B17A-8A1BA9FAF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Name of First School: </a:t>
            </a:r>
            <a:r>
              <a:rPr lang="en-US" b="1" dirty="0"/>
              <a:t>Campus Life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56B8D-95E9-416D-B428-598ABB6D7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A334-DD3F-4034-9521-959933D6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for the final three schools as well!!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CF43-F9CE-4D84-B932-3AFDB8423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F0D8-2D01-4ED6-BF88-FD52A99A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A8F91-8400-4A32-B074-23CE1580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 from this entire project? </a:t>
            </a:r>
          </a:p>
          <a:p>
            <a:r>
              <a:rPr lang="en-US" dirty="0"/>
              <a:t>What steps will you take as a current high schooler in order to apply and get in to these schools? (visit campuses, prep courses: SAT/ACT, community service hours, etc.) </a:t>
            </a:r>
          </a:p>
          <a:p>
            <a:r>
              <a:rPr lang="en-US" dirty="0"/>
              <a:t>Which school would be your top pick out of the four you researched? 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What advice do you give your future self in regards to attending college/university/trade school one day?</a:t>
            </a:r>
          </a:p>
        </p:txBody>
      </p:sp>
    </p:spTree>
    <p:extLst>
      <p:ext uri="{BB962C8B-B14F-4D97-AF65-F5344CB8AC3E}">
        <p14:creationId xmlns:p14="http://schemas.microsoft.com/office/powerpoint/2010/main" val="305286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3E376CD04D243938B8CEED816B710" ma:contentTypeVersion="13" ma:contentTypeDescription="Create a new document." ma:contentTypeScope="" ma:versionID="7311a289d0753f49a42bc5e5a97dcee5">
  <xsd:schema xmlns:xsd="http://www.w3.org/2001/XMLSchema" xmlns:xs="http://www.w3.org/2001/XMLSchema" xmlns:p="http://schemas.microsoft.com/office/2006/metadata/properties" xmlns:ns3="713f2e6a-8d10-4053-ae99-8338ac94af47" xmlns:ns4="490bd12e-1a20-43e6-a5e6-b3aeb58dec99" targetNamespace="http://schemas.microsoft.com/office/2006/metadata/properties" ma:root="true" ma:fieldsID="6434b1335b5ead5dbf07d0cf59d6c8b1" ns3:_="" ns4:_="">
    <xsd:import namespace="713f2e6a-8d10-4053-ae99-8338ac94af47"/>
    <xsd:import namespace="490bd12e-1a20-43e6-a5e6-b3aeb58dec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f2e6a-8d10-4053-ae99-8338ac94a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bd12e-1a20-43e6-a5e6-b3aeb58dec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AA2C83-B91F-42D9-A9D8-DAAA363AD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3f2e6a-8d10-4053-ae99-8338ac94af47"/>
    <ds:schemaRef ds:uri="490bd12e-1a20-43e6-a5e6-b3aeb58de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41B012-6F8F-4CAA-8A4B-C591EFF05E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04365-B832-4E18-AB35-43C82BBA35B8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490bd12e-1a20-43e6-a5e6-b3aeb58dec99"/>
    <ds:schemaRef ds:uri="713f2e6a-8d10-4053-ae99-8338ac94af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Creative Title</vt:lpstr>
      <vt:lpstr>Interesting Title for Quote </vt:lpstr>
      <vt:lpstr>Table of Contents </vt:lpstr>
      <vt:lpstr>Name of First School: Location &amp; Description of College Admission Requirements </vt:lpstr>
      <vt:lpstr>Name of First School: Academics </vt:lpstr>
      <vt:lpstr>Name of First School: Tuition &amp; Financial Aid and Scholarships  </vt:lpstr>
      <vt:lpstr>Name of First School: Campus Life </vt:lpstr>
      <vt:lpstr>Repeat for the final three schools as well!! </vt:lpstr>
      <vt:lpstr>Closing Remarks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Title</dc:title>
  <dc:creator>Lauren Bales</dc:creator>
  <cp:lastModifiedBy>Lauren Bales</cp:lastModifiedBy>
  <cp:revision>3</cp:revision>
  <dcterms:created xsi:type="dcterms:W3CDTF">2020-09-10T16:05:25Z</dcterms:created>
  <dcterms:modified xsi:type="dcterms:W3CDTF">2020-09-10T16:37:07Z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0x01010051D3E376CD04D243938B8CEED816B710</vt:lpwstr>
  </property>
</Properties>
</file>